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0"/>
    <p:restoredTop sz="94719"/>
  </p:normalViewPr>
  <p:slideViewPr>
    <p:cSldViewPr snapToGrid="0" snapToObjects="1">
      <p:cViewPr varScale="1">
        <p:scale>
          <a:sx n="76" d="100"/>
          <a:sy n="76" d="100"/>
        </p:scale>
        <p:origin x="216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CBC157F-04FF-294D-A5DA-C9DFA03F6C3C}" type="doc">
      <dgm:prSet loTypeId="urn:microsoft.com/office/officeart/2005/8/layout/lProcess3" loCatId="process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US"/>
        </a:p>
      </dgm:t>
    </dgm:pt>
    <dgm:pt modelId="{D20B5499-1C89-D048-B900-2B2D37E6F1D1}">
      <dgm:prSet/>
      <dgm:spPr/>
      <dgm:t>
        <a:bodyPr/>
        <a:lstStyle/>
        <a:p>
          <a:r>
            <a:rPr lang="en-US" dirty="0"/>
            <a:t>Automate</a:t>
          </a:r>
        </a:p>
      </dgm:t>
    </dgm:pt>
    <dgm:pt modelId="{C2EBA43F-34EB-AB41-A746-791316788AFD}" type="parTrans" cxnId="{D43062CF-281B-C647-A102-D191127A514C}">
      <dgm:prSet/>
      <dgm:spPr/>
      <dgm:t>
        <a:bodyPr/>
        <a:lstStyle/>
        <a:p>
          <a:endParaRPr lang="en-US"/>
        </a:p>
      </dgm:t>
    </dgm:pt>
    <dgm:pt modelId="{63D77153-143F-8E4B-A168-EAF046E7B657}" type="sibTrans" cxnId="{D43062CF-281B-C647-A102-D191127A514C}">
      <dgm:prSet/>
      <dgm:spPr/>
      <dgm:t>
        <a:bodyPr/>
        <a:lstStyle/>
        <a:p>
          <a:endParaRPr lang="en-US"/>
        </a:p>
      </dgm:t>
    </dgm:pt>
    <dgm:pt modelId="{18A56212-9E31-F342-9AF7-364B80E023C2}">
      <dgm:prSet/>
      <dgm:spPr/>
      <dgm:t>
        <a:bodyPr/>
        <a:lstStyle/>
        <a:p>
          <a:r>
            <a:rPr lang="en-US" dirty="0"/>
            <a:t>Build</a:t>
          </a:r>
        </a:p>
      </dgm:t>
    </dgm:pt>
    <dgm:pt modelId="{8DB1ACEB-3566-0944-860C-DF28B08EA5E8}" type="parTrans" cxnId="{A5391E29-A88B-0544-AEFB-FE242EDB5685}">
      <dgm:prSet/>
      <dgm:spPr/>
      <dgm:t>
        <a:bodyPr/>
        <a:lstStyle/>
        <a:p>
          <a:endParaRPr lang="en-US"/>
        </a:p>
      </dgm:t>
    </dgm:pt>
    <dgm:pt modelId="{0F2684D7-9A76-F440-ACBD-9DF26DE21290}" type="sibTrans" cxnId="{A5391E29-A88B-0544-AEFB-FE242EDB5685}">
      <dgm:prSet/>
      <dgm:spPr/>
      <dgm:t>
        <a:bodyPr/>
        <a:lstStyle/>
        <a:p>
          <a:endParaRPr lang="en-US"/>
        </a:p>
      </dgm:t>
    </dgm:pt>
    <dgm:pt modelId="{EC092217-F3B9-404C-9DFD-D52F9E1C3CB7}">
      <dgm:prSet/>
      <dgm:spPr/>
      <dgm:t>
        <a:bodyPr/>
        <a:lstStyle/>
        <a:p>
          <a:r>
            <a:rPr lang="en-US"/>
            <a:t>Deploy</a:t>
          </a:r>
        </a:p>
      </dgm:t>
    </dgm:pt>
    <dgm:pt modelId="{B6D1AB01-59EC-B74C-86E6-A2F2CFEF1A66}" type="parTrans" cxnId="{532C6B3A-B61B-2449-8991-3C45692DDF7D}">
      <dgm:prSet/>
      <dgm:spPr/>
      <dgm:t>
        <a:bodyPr/>
        <a:lstStyle/>
        <a:p>
          <a:endParaRPr lang="en-US"/>
        </a:p>
      </dgm:t>
    </dgm:pt>
    <dgm:pt modelId="{964BA0C1-C88F-434E-B7CC-C718FCB4DC39}" type="sibTrans" cxnId="{532C6B3A-B61B-2449-8991-3C45692DDF7D}">
      <dgm:prSet/>
      <dgm:spPr/>
      <dgm:t>
        <a:bodyPr/>
        <a:lstStyle/>
        <a:p>
          <a:endParaRPr lang="en-US"/>
        </a:p>
      </dgm:t>
    </dgm:pt>
    <dgm:pt modelId="{25FC9655-6394-2B48-AC28-20C997EC2C13}">
      <dgm:prSet/>
      <dgm:spPr/>
      <dgm:t>
        <a:bodyPr/>
        <a:lstStyle/>
        <a:p>
          <a:r>
            <a:rPr lang="en-US"/>
            <a:t>Tests</a:t>
          </a:r>
        </a:p>
      </dgm:t>
    </dgm:pt>
    <dgm:pt modelId="{D8A72853-8401-6E44-A307-D8C31F28E94E}" type="parTrans" cxnId="{81BC9AEF-2E22-8647-BC8A-B59273F32CDC}">
      <dgm:prSet/>
      <dgm:spPr/>
      <dgm:t>
        <a:bodyPr/>
        <a:lstStyle/>
        <a:p>
          <a:endParaRPr lang="en-US"/>
        </a:p>
      </dgm:t>
    </dgm:pt>
    <dgm:pt modelId="{1C15AF0C-0CD0-2E47-8BD1-79D8B1F6E8A4}" type="sibTrans" cxnId="{81BC9AEF-2E22-8647-BC8A-B59273F32CDC}">
      <dgm:prSet/>
      <dgm:spPr/>
      <dgm:t>
        <a:bodyPr/>
        <a:lstStyle/>
        <a:p>
          <a:endParaRPr lang="en-US"/>
        </a:p>
      </dgm:t>
    </dgm:pt>
    <dgm:pt modelId="{697D6C69-A82A-244F-BC64-A817D80AE5B7}">
      <dgm:prSet/>
      <dgm:spPr/>
      <dgm:t>
        <a:bodyPr/>
        <a:lstStyle/>
        <a:p>
          <a:r>
            <a:rPr lang="en-US"/>
            <a:t>Configuration Management</a:t>
          </a:r>
        </a:p>
      </dgm:t>
    </dgm:pt>
    <dgm:pt modelId="{79A9E5B3-CDA1-EB45-9A9E-7CCA43C774E5}" type="parTrans" cxnId="{6265ADDB-3444-8447-BD98-97B46A7BA19F}">
      <dgm:prSet/>
      <dgm:spPr/>
      <dgm:t>
        <a:bodyPr/>
        <a:lstStyle/>
        <a:p>
          <a:endParaRPr lang="en-US"/>
        </a:p>
      </dgm:t>
    </dgm:pt>
    <dgm:pt modelId="{9994EF04-D603-D94A-8769-1EC5E6C26024}" type="sibTrans" cxnId="{6265ADDB-3444-8447-BD98-97B46A7BA19F}">
      <dgm:prSet/>
      <dgm:spPr/>
      <dgm:t>
        <a:bodyPr/>
        <a:lstStyle/>
        <a:p>
          <a:endParaRPr lang="en-US"/>
        </a:p>
      </dgm:t>
    </dgm:pt>
    <dgm:pt modelId="{6A6E6444-1864-6B40-9E40-A6368BFFB145}">
      <dgm:prSet/>
      <dgm:spPr/>
      <dgm:t>
        <a:bodyPr/>
        <a:lstStyle/>
        <a:p>
          <a:r>
            <a:rPr lang="en-US"/>
            <a:t>Servers</a:t>
          </a:r>
        </a:p>
      </dgm:t>
    </dgm:pt>
    <dgm:pt modelId="{F4D68C75-0EC2-114E-A829-E28DFE166E06}" type="parTrans" cxnId="{108611D3-9EE2-B743-B6F4-DC1D629D694C}">
      <dgm:prSet/>
      <dgm:spPr/>
      <dgm:t>
        <a:bodyPr/>
        <a:lstStyle/>
        <a:p>
          <a:endParaRPr lang="en-US"/>
        </a:p>
      </dgm:t>
    </dgm:pt>
    <dgm:pt modelId="{D5EDF20A-3A4D-E442-9512-C14C3044678B}" type="sibTrans" cxnId="{108611D3-9EE2-B743-B6F4-DC1D629D694C}">
      <dgm:prSet/>
      <dgm:spPr/>
      <dgm:t>
        <a:bodyPr/>
        <a:lstStyle/>
        <a:p>
          <a:endParaRPr lang="en-US"/>
        </a:p>
      </dgm:t>
    </dgm:pt>
    <dgm:pt modelId="{D1837B05-C2F9-9343-8F25-BC3F8EF05AD6}">
      <dgm:prSet/>
      <dgm:spPr/>
      <dgm:t>
        <a:bodyPr/>
        <a:lstStyle/>
        <a:p>
          <a:r>
            <a:rPr lang="en-US"/>
            <a:t>Scripts</a:t>
          </a:r>
        </a:p>
      </dgm:t>
    </dgm:pt>
    <dgm:pt modelId="{5DFDDD4A-C652-B140-988A-3C8DD4B4B4CB}" type="parTrans" cxnId="{4773E4F5-6CFE-9747-8017-6C4FDAE890D0}">
      <dgm:prSet/>
      <dgm:spPr/>
      <dgm:t>
        <a:bodyPr/>
        <a:lstStyle/>
        <a:p>
          <a:endParaRPr lang="en-US"/>
        </a:p>
      </dgm:t>
    </dgm:pt>
    <dgm:pt modelId="{9F5C43A1-9CA0-3F42-AB06-6FE1C72426CF}" type="sibTrans" cxnId="{4773E4F5-6CFE-9747-8017-6C4FDAE890D0}">
      <dgm:prSet/>
      <dgm:spPr/>
      <dgm:t>
        <a:bodyPr/>
        <a:lstStyle/>
        <a:p>
          <a:endParaRPr lang="en-US"/>
        </a:p>
      </dgm:t>
    </dgm:pt>
    <dgm:pt modelId="{D39C763E-B299-8148-A1C5-91B330D67AC3}">
      <dgm:prSet/>
      <dgm:spPr/>
      <dgm:t>
        <a:bodyPr/>
        <a:lstStyle/>
        <a:p>
          <a:r>
            <a:rPr lang="en-US"/>
            <a:t>Databases</a:t>
          </a:r>
        </a:p>
      </dgm:t>
    </dgm:pt>
    <dgm:pt modelId="{5A9D883D-E016-E245-B301-215E4AF501BA}" type="parTrans" cxnId="{ED7F8276-7F37-824A-B73C-6D77BF5A2773}">
      <dgm:prSet/>
      <dgm:spPr/>
      <dgm:t>
        <a:bodyPr/>
        <a:lstStyle/>
        <a:p>
          <a:endParaRPr lang="en-US"/>
        </a:p>
      </dgm:t>
    </dgm:pt>
    <dgm:pt modelId="{728B3F6E-EE4E-2942-9BFA-33A218A4AD48}" type="sibTrans" cxnId="{ED7F8276-7F37-824A-B73C-6D77BF5A2773}">
      <dgm:prSet/>
      <dgm:spPr/>
      <dgm:t>
        <a:bodyPr/>
        <a:lstStyle/>
        <a:p>
          <a:endParaRPr lang="en-US"/>
        </a:p>
      </dgm:t>
    </dgm:pt>
    <dgm:pt modelId="{25AEE241-44F2-7845-BC4F-E354D419417E}">
      <dgm:prSet/>
      <dgm:spPr/>
      <dgm:t>
        <a:bodyPr/>
        <a:lstStyle/>
        <a:p>
          <a:r>
            <a:rPr lang="en-US"/>
            <a:t>DevOps Culture</a:t>
          </a:r>
        </a:p>
      </dgm:t>
    </dgm:pt>
    <dgm:pt modelId="{B7247E53-DB97-6743-BEE0-5B71EDAFD60D}" type="parTrans" cxnId="{9EAD2FBE-AD62-C049-8B12-F9E25D42D7CE}">
      <dgm:prSet/>
      <dgm:spPr/>
      <dgm:t>
        <a:bodyPr/>
        <a:lstStyle/>
        <a:p>
          <a:endParaRPr lang="en-US"/>
        </a:p>
      </dgm:t>
    </dgm:pt>
    <dgm:pt modelId="{B4731CA5-183C-F044-99CF-B444CC0643FD}" type="sibTrans" cxnId="{9EAD2FBE-AD62-C049-8B12-F9E25D42D7CE}">
      <dgm:prSet/>
      <dgm:spPr/>
      <dgm:t>
        <a:bodyPr/>
        <a:lstStyle/>
        <a:p>
          <a:endParaRPr lang="en-US"/>
        </a:p>
      </dgm:t>
    </dgm:pt>
    <dgm:pt modelId="{5687964D-1D5C-894D-9E2D-6018DE2DC063}">
      <dgm:prSet/>
      <dgm:spPr/>
      <dgm:t>
        <a:bodyPr/>
        <a:lstStyle/>
        <a:p>
          <a:r>
            <a:rPr lang="en-US"/>
            <a:t>Continuous Integration</a:t>
          </a:r>
        </a:p>
      </dgm:t>
    </dgm:pt>
    <dgm:pt modelId="{C369E4C1-FE18-7440-8273-577693C2D042}" type="parTrans" cxnId="{2E2E4092-7839-3647-8610-A170E1FD7BBA}">
      <dgm:prSet/>
      <dgm:spPr/>
      <dgm:t>
        <a:bodyPr/>
        <a:lstStyle/>
        <a:p>
          <a:endParaRPr lang="en-US"/>
        </a:p>
      </dgm:t>
    </dgm:pt>
    <dgm:pt modelId="{0CC12C61-671A-B945-A880-3F8C0C9C0DC0}" type="sibTrans" cxnId="{2E2E4092-7839-3647-8610-A170E1FD7BBA}">
      <dgm:prSet/>
      <dgm:spPr/>
      <dgm:t>
        <a:bodyPr/>
        <a:lstStyle/>
        <a:p>
          <a:endParaRPr lang="en-US"/>
        </a:p>
      </dgm:t>
    </dgm:pt>
    <dgm:pt modelId="{D8FA6E96-D216-A14F-93FB-BDF6E3067CAF}" type="pres">
      <dgm:prSet presAssocID="{2CBC157F-04FF-294D-A5DA-C9DFA03F6C3C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14B98DB0-D215-2B47-8896-4DA5456E711B}" type="pres">
      <dgm:prSet presAssocID="{D20B5499-1C89-D048-B900-2B2D37E6F1D1}" presName="horFlow" presStyleCnt="0"/>
      <dgm:spPr/>
    </dgm:pt>
    <dgm:pt modelId="{EB96C8A3-AFE1-FA49-8215-95A73E7C8A9D}" type="pres">
      <dgm:prSet presAssocID="{D20B5499-1C89-D048-B900-2B2D37E6F1D1}" presName="bigChev" presStyleLbl="node1" presStyleIdx="0" presStyleCnt="4"/>
      <dgm:spPr/>
    </dgm:pt>
    <dgm:pt modelId="{254D7403-125D-1742-8271-D265C3D48BB3}" type="pres">
      <dgm:prSet presAssocID="{8DB1ACEB-3566-0944-860C-DF28B08EA5E8}" presName="parTrans" presStyleCnt="0"/>
      <dgm:spPr/>
    </dgm:pt>
    <dgm:pt modelId="{0F0A0775-AA2C-6A42-AE4C-52A5C1402C16}" type="pres">
      <dgm:prSet presAssocID="{18A56212-9E31-F342-9AF7-364B80E023C2}" presName="node" presStyleLbl="alignAccFollowNode1" presStyleIdx="0" presStyleCnt="6">
        <dgm:presLayoutVars>
          <dgm:bulletEnabled val="1"/>
        </dgm:presLayoutVars>
      </dgm:prSet>
      <dgm:spPr/>
    </dgm:pt>
    <dgm:pt modelId="{B81CB99A-8663-DA47-94CB-103B8939FB12}" type="pres">
      <dgm:prSet presAssocID="{0F2684D7-9A76-F440-ACBD-9DF26DE21290}" presName="sibTrans" presStyleCnt="0"/>
      <dgm:spPr/>
    </dgm:pt>
    <dgm:pt modelId="{669A5061-009D-484F-887C-EAA028A5782B}" type="pres">
      <dgm:prSet presAssocID="{EC092217-F3B9-404C-9DFD-D52F9E1C3CB7}" presName="node" presStyleLbl="alignAccFollowNode1" presStyleIdx="1" presStyleCnt="6">
        <dgm:presLayoutVars>
          <dgm:bulletEnabled val="1"/>
        </dgm:presLayoutVars>
      </dgm:prSet>
      <dgm:spPr/>
    </dgm:pt>
    <dgm:pt modelId="{1D3AACEF-BAA2-7640-B7CD-8317594E49E0}" type="pres">
      <dgm:prSet presAssocID="{964BA0C1-C88F-434E-B7CC-C718FCB4DC39}" presName="sibTrans" presStyleCnt="0"/>
      <dgm:spPr/>
    </dgm:pt>
    <dgm:pt modelId="{1B0B8F0E-443B-9047-92B7-A1C94C894779}" type="pres">
      <dgm:prSet presAssocID="{25FC9655-6394-2B48-AC28-20C997EC2C13}" presName="node" presStyleLbl="alignAccFollowNode1" presStyleIdx="2" presStyleCnt="6">
        <dgm:presLayoutVars>
          <dgm:bulletEnabled val="1"/>
        </dgm:presLayoutVars>
      </dgm:prSet>
      <dgm:spPr/>
    </dgm:pt>
    <dgm:pt modelId="{65235628-AC99-A04A-A79F-314EC5F65D6A}" type="pres">
      <dgm:prSet presAssocID="{D20B5499-1C89-D048-B900-2B2D37E6F1D1}" presName="vSp" presStyleCnt="0"/>
      <dgm:spPr/>
    </dgm:pt>
    <dgm:pt modelId="{CA611668-C618-964E-9869-8B29B519E8E3}" type="pres">
      <dgm:prSet presAssocID="{697D6C69-A82A-244F-BC64-A817D80AE5B7}" presName="horFlow" presStyleCnt="0"/>
      <dgm:spPr/>
    </dgm:pt>
    <dgm:pt modelId="{78DEA18F-6830-2F4E-A591-1CD9367CF18C}" type="pres">
      <dgm:prSet presAssocID="{697D6C69-A82A-244F-BC64-A817D80AE5B7}" presName="bigChev" presStyleLbl="node1" presStyleIdx="1" presStyleCnt="4"/>
      <dgm:spPr/>
    </dgm:pt>
    <dgm:pt modelId="{215B79DF-60E9-B74B-9495-A136F6563940}" type="pres">
      <dgm:prSet presAssocID="{F4D68C75-0EC2-114E-A829-E28DFE166E06}" presName="parTrans" presStyleCnt="0"/>
      <dgm:spPr/>
    </dgm:pt>
    <dgm:pt modelId="{19C46C74-F6EC-3B4C-91E1-022022812AD1}" type="pres">
      <dgm:prSet presAssocID="{6A6E6444-1864-6B40-9E40-A6368BFFB145}" presName="node" presStyleLbl="alignAccFollowNode1" presStyleIdx="3" presStyleCnt="6">
        <dgm:presLayoutVars>
          <dgm:bulletEnabled val="1"/>
        </dgm:presLayoutVars>
      </dgm:prSet>
      <dgm:spPr/>
    </dgm:pt>
    <dgm:pt modelId="{D85FBB6A-B428-214D-9517-6575575341F3}" type="pres">
      <dgm:prSet presAssocID="{D5EDF20A-3A4D-E442-9512-C14C3044678B}" presName="sibTrans" presStyleCnt="0"/>
      <dgm:spPr/>
    </dgm:pt>
    <dgm:pt modelId="{858BCFF3-C8E9-2841-9DEF-0508CB829180}" type="pres">
      <dgm:prSet presAssocID="{D1837B05-C2F9-9343-8F25-BC3F8EF05AD6}" presName="node" presStyleLbl="alignAccFollowNode1" presStyleIdx="4" presStyleCnt="6">
        <dgm:presLayoutVars>
          <dgm:bulletEnabled val="1"/>
        </dgm:presLayoutVars>
      </dgm:prSet>
      <dgm:spPr/>
    </dgm:pt>
    <dgm:pt modelId="{8EECC685-5228-E048-8DE4-557FCC528DC9}" type="pres">
      <dgm:prSet presAssocID="{9F5C43A1-9CA0-3F42-AB06-6FE1C72426CF}" presName="sibTrans" presStyleCnt="0"/>
      <dgm:spPr/>
    </dgm:pt>
    <dgm:pt modelId="{65B35AB2-A87E-3940-A9BB-252FDA45578C}" type="pres">
      <dgm:prSet presAssocID="{D39C763E-B299-8148-A1C5-91B330D67AC3}" presName="node" presStyleLbl="alignAccFollowNode1" presStyleIdx="5" presStyleCnt="6">
        <dgm:presLayoutVars>
          <dgm:bulletEnabled val="1"/>
        </dgm:presLayoutVars>
      </dgm:prSet>
      <dgm:spPr/>
    </dgm:pt>
    <dgm:pt modelId="{60F5303B-3598-CC40-942D-57C06F0E0723}" type="pres">
      <dgm:prSet presAssocID="{697D6C69-A82A-244F-BC64-A817D80AE5B7}" presName="vSp" presStyleCnt="0"/>
      <dgm:spPr/>
    </dgm:pt>
    <dgm:pt modelId="{9B078E2D-C817-1E4F-B982-42E0EF393C1A}" type="pres">
      <dgm:prSet presAssocID="{25AEE241-44F2-7845-BC4F-E354D419417E}" presName="horFlow" presStyleCnt="0"/>
      <dgm:spPr/>
    </dgm:pt>
    <dgm:pt modelId="{B3888099-BA27-E749-9501-DFE1E3E0FA48}" type="pres">
      <dgm:prSet presAssocID="{25AEE241-44F2-7845-BC4F-E354D419417E}" presName="bigChev" presStyleLbl="node1" presStyleIdx="2" presStyleCnt="4"/>
      <dgm:spPr/>
    </dgm:pt>
    <dgm:pt modelId="{F150514F-BAC0-A841-BE67-3077D4AFA024}" type="pres">
      <dgm:prSet presAssocID="{25AEE241-44F2-7845-BC4F-E354D419417E}" presName="vSp" presStyleCnt="0"/>
      <dgm:spPr/>
    </dgm:pt>
    <dgm:pt modelId="{903296DB-F19C-4B4D-80C9-1E9FA914CF7A}" type="pres">
      <dgm:prSet presAssocID="{5687964D-1D5C-894D-9E2D-6018DE2DC063}" presName="horFlow" presStyleCnt="0"/>
      <dgm:spPr/>
    </dgm:pt>
    <dgm:pt modelId="{7D04E1AB-86FB-7541-92DF-94466CC2819F}" type="pres">
      <dgm:prSet presAssocID="{5687964D-1D5C-894D-9E2D-6018DE2DC063}" presName="bigChev" presStyleLbl="node1" presStyleIdx="3" presStyleCnt="4"/>
      <dgm:spPr/>
    </dgm:pt>
  </dgm:ptLst>
  <dgm:cxnLst>
    <dgm:cxn modelId="{6D2B5808-A4D9-304C-BB16-1B32F791D6B0}" type="presOf" srcId="{D39C763E-B299-8148-A1C5-91B330D67AC3}" destId="{65B35AB2-A87E-3940-A9BB-252FDA45578C}" srcOrd="0" destOrd="0" presId="urn:microsoft.com/office/officeart/2005/8/layout/lProcess3"/>
    <dgm:cxn modelId="{A8542123-F233-8942-A7C6-B74C0AC58F83}" type="presOf" srcId="{25AEE241-44F2-7845-BC4F-E354D419417E}" destId="{B3888099-BA27-E749-9501-DFE1E3E0FA48}" srcOrd="0" destOrd="0" presId="urn:microsoft.com/office/officeart/2005/8/layout/lProcess3"/>
    <dgm:cxn modelId="{A5391E29-A88B-0544-AEFB-FE242EDB5685}" srcId="{D20B5499-1C89-D048-B900-2B2D37E6F1D1}" destId="{18A56212-9E31-F342-9AF7-364B80E023C2}" srcOrd="0" destOrd="0" parTransId="{8DB1ACEB-3566-0944-860C-DF28B08EA5E8}" sibTransId="{0F2684D7-9A76-F440-ACBD-9DF26DE21290}"/>
    <dgm:cxn modelId="{D430942B-75D1-404D-8942-D3864679EB53}" type="presOf" srcId="{D20B5499-1C89-D048-B900-2B2D37E6F1D1}" destId="{EB96C8A3-AFE1-FA49-8215-95A73E7C8A9D}" srcOrd="0" destOrd="0" presId="urn:microsoft.com/office/officeart/2005/8/layout/lProcess3"/>
    <dgm:cxn modelId="{532C6B3A-B61B-2449-8991-3C45692DDF7D}" srcId="{D20B5499-1C89-D048-B900-2B2D37E6F1D1}" destId="{EC092217-F3B9-404C-9DFD-D52F9E1C3CB7}" srcOrd="1" destOrd="0" parTransId="{B6D1AB01-59EC-B74C-86E6-A2F2CFEF1A66}" sibTransId="{964BA0C1-C88F-434E-B7CC-C718FCB4DC39}"/>
    <dgm:cxn modelId="{A7DCD041-96A1-5B48-9A87-A48A27F8F489}" type="presOf" srcId="{18A56212-9E31-F342-9AF7-364B80E023C2}" destId="{0F0A0775-AA2C-6A42-AE4C-52A5C1402C16}" srcOrd="0" destOrd="0" presId="urn:microsoft.com/office/officeart/2005/8/layout/lProcess3"/>
    <dgm:cxn modelId="{84E7E249-42A2-4D42-B65F-BA4846C7A4BC}" type="presOf" srcId="{6A6E6444-1864-6B40-9E40-A6368BFFB145}" destId="{19C46C74-F6EC-3B4C-91E1-022022812AD1}" srcOrd="0" destOrd="0" presId="urn:microsoft.com/office/officeart/2005/8/layout/lProcess3"/>
    <dgm:cxn modelId="{4AA1514A-2F15-B643-BFEA-2DA1BFA09F4C}" type="presOf" srcId="{2CBC157F-04FF-294D-A5DA-C9DFA03F6C3C}" destId="{D8FA6E96-D216-A14F-93FB-BDF6E3067CAF}" srcOrd="0" destOrd="0" presId="urn:microsoft.com/office/officeart/2005/8/layout/lProcess3"/>
    <dgm:cxn modelId="{E71BBD6D-4398-EC4D-9330-3C723E5AC88A}" type="presOf" srcId="{5687964D-1D5C-894D-9E2D-6018DE2DC063}" destId="{7D04E1AB-86FB-7541-92DF-94466CC2819F}" srcOrd="0" destOrd="0" presId="urn:microsoft.com/office/officeart/2005/8/layout/lProcess3"/>
    <dgm:cxn modelId="{ED7F8276-7F37-824A-B73C-6D77BF5A2773}" srcId="{697D6C69-A82A-244F-BC64-A817D80AE5B7}" destId="{D39C763E-B299-8148-A1C5-91B330D67AC3}" srcOrd="2" destOrd="0" parTransId="{5A9D883D-E016-E245-B301-215E4AF501BA}" sibTransId="{728B3F6E-EE4E-2942-9BFA-33A218A4AD48}"/>
    <dgm:cxn modelId="{2E2E4092-7839-3647-8610-A170E1FD7BBA}" srcId="{2CBC157F-04FF-294D-A5DA-C9DFA03F6C3C}" destId="{5687964D-1D5C-894D-9E2D-6018DE2DC063}" srcOrd="3" destOrd="0" parTransId="{C369E4C1-FE18-7440-8273-577693C2D042}" sibTransId="{0CC12C61-671A-B945-A880-3F8C0C9C0DC0}"/>
    <dgm:cxn modelId="{6808489D-300D-7D49-A701-CDF588DCB816}" type="presOf" srcId="{25FC9655-6394-2B48-AC28-20C997EC2C13}" destId="{1B0B8F0E-443B-9047-92B7-A1C94C894779}" srcOrd="0" destOrd="0" presId="urn:microsoft.com/office/officeart/2005/8/layout/lProcess3"/>
    <dgm:cxn modelId="{9EAD2FBE-AD62-C049-8B12-F9E25D42D7CE}" srcId="{2CBC157F-04FF-294D-A5DA-C9DFA03F6C3C}" destId="{25AEE241-44F2-7845-BC4F-E354D419417E}" srcOrd="2" destOrd="0" parTransId="{B7247E53-DB97-6743-BEE0-5B71EDAFD60D}" sibTransId="{B4731CA5-183C-F044-99CF-B444CC0643FD}"/>
    <dgm:cxn modelId="{EE706AC1-0CBC-FF47-A03B-C3421C3FB170}" type="presOf" srcId="{D1837B05-C2F9-9343-8F25-BC3F8EF05AD6}" destId="{858BCFF3-C8E9-2841-9DEF-0508CB829180}" srcOrd="0" destOrd="0" presId="urn:microsoft.com/office/officeart/2005/8/layout/lProcess3"/>
    <dgm:cxn modelId="{D43062CF-281B-C647-A102-D191127A514C}" srcId="{2CBC157F-04FF-294D-A5DA-C9DFA03F6C3C}" destId="{D20B5499-1C89-D048-B900-2B2D37E6F1D1}" srcOrd="0" destOrd="0" parTransId="{C2EBA43F-34EB-AB41-A746-791316788AFD}" sibTransId="{63D77153-143F-8E4B-A168-EAF046E7B657}"/>
    <dgm:cxn modelId="{108611D3-9EE2-B743-B6F4-DC1D629D694C}" srcId="{697D6C69-A82A-244F-BC64-A817D80AE5B7}" destId="{6A6E6444-1864-6B40-9E40-A6368BFFB145}" srcOrd="0" destOrd="0" parTransId="{F4D68C75-0EC2-114E-A829-E28DFE166E06}" sibTransId="{D5EDF20A-3A4D-E442-9512-C14C3044678B}"/>
    <dgm:cxn modelId="{6265ADDB-3444-8447-BD98-97B46A7BA19F}" srcId="{2CBC157F-04FF-294D-A5DA-C9DFA03F6C3C}" destId="{697D6C69-A82A-244F-BC64-A817D80AE5B7}" srcOrd="1" destOrd="0" parTransId="{79A9E5B3-CDA1-EB45-9A9E-7CCA43C774E5}" sibTransId="{9994EF04-D603-D94A-8769-1EC5E6C26024}"/>
    <dgm:cxn modelId="{BAAEA3DC-94A1-DF48-9667-141516078628}" type="presOf" srcId="{697D6C69-A82A-244F-BC64-A817D80AE5B7}" destId="{78DEA18F-6830-2F4E-A591-1CD9367CF18C}" srcOrd="0" destOrd="0" presId="urn:microsoft.com/office/officeart/2005/8/layout/lProcess3"/>
    <dgm:cxn modelId="{117563E9-C4A6-8C4E-B1FB-874C373B66D3}" type="presOf" srcId="{EC092217-F3B9-404C-9DFD-D52F9E1C3CB7}" destId="{669A5061-009D-484F-887C-EAA028A5782B}" srcOrd="0" destOrd="0" presId="urn:microsoft.com/office/officeart/2005/8/layout/lProcess3"/>
    <dgm:cxn modelId="{81BC9AEF-2E22-8647-BC8A-B59273F32CDC}" srcId="{D20B5499-1C89-D048-B900-2B2D37E6F1D1}" destId="{25FC9655-6394-2B48-AC28-20C997EC2C13}" srcOrd="2" destOrd="0" parTransId="{D8A72853-8401-6E44-A307-D8C31F28E94E}" sibTransId="{1C15AF0C-0CD0-2E47-8BD1-79D8B1F6E8A4}"/>
    <dgm:cxn modelId="{4773E4F5-6CFE-9747-8017-6C4FDAE890D0}" srcId="{697D6C69-A82A-244F-BC64-A817D80AE5B7}" destId="{D1837B05-C2F9-9343-8F25-BC3F8EF05AD6}" srcOrd="1" destOrd="0" parTransId="{5DFDDD4A-C652-B140-988A-3C8DD4B4B4CB}" sibTransId="{9F5C43A1-9CA0-3F42-AB06-6FE1C72426CF}"/>
    <dgm:cxn modelId="{63A188E4-6D5A-1E47-B2A5-84666AE12BAF}" type="presParOf" srcId="{D8FA6E96-D216-A14F-93FB-BDF6E3067CAF}" destId="{14B98DB0-D215-2B47-8896-4DA5456E711B}" srcOrd="0" destOrd="0" presId="urn:microsoft.com/office/officeart/2005/8/layout/lProcess3"/>
    <dgm:cxn modelId="{D9F13BBF-3229-7C40-8E31-D42E1EF39551}" type="presParOf" srcId="{14B98DB0-D215-2B47-8896-4DA5456E711B}" destId="{EB96C8A3-AFE1-FA49-8215-95A73E7C8A9D}" srcOrd="0" destOrd="0" presId="urn:microsoft.com/office/officeart/2005/8/layout/lProcess3"/>
    <dgm:cxn modelId="{02766D56-54E5-3048-8647-6DB81A88FFE8}" type="presParOf" srcId="{14B98DB0-D215-2B47-8896-4DA5456E711B}" destId="{254D7403-125D-1742-8271-D265C3D48BB3}" srcOrd="1" destOrd="0" presId="urn:microsoft.com/office/officeart/2005/8/layout/lProcess3"/>
    <dgm:cxn modelId="{A0FE1522-4FC7-B245-941D-B7B844F35A82}" type="presParOf" srcId="{14B98DB0-D215-2B47-8896-4DA5456E711B}" destId="{0F0A0775-AA2C-6A42-AE4C-52A5C1402C16}" srcOrd="2" destOrd="0" presId="urn:microsoft.com/office/officeart/2005/8/layout/lProcess3"/>
    <dgm:cxn modelId="{FFDEDFE4-169C-2648-89B8-E683CF85B67D}" type="presParOf" srcId="{14B98DB0-D215-2B47-8896-4DA5456E711B}" destId="{B81CB99A-8663-DA47-94CB-103B8939FB12}" srcOrd="3" destOrd="0" presId="urn:microsoft.com/office/officeart/2005/8/layout/lProcess3"/>
    <dgm:cxn modelId="{D5FE0CAA-A0F1-E540-9318-06FC8BC718E9}" type="presParOf" srcId="{14B98DB0-D215-2B47-8896-4DA5456E711B}" destId="{669A5061-009D-484F-887C-EAA028A5782B}" srcOrd="4" destOrd="0" presId="urn:microsoft.com/office/officeart/2005/8/layout/lProcess3"/>
    <dgm:cxn modelId="{496525A6-D955-5B4A-8C2A-820CD41DB81E}" type="presParOf" srcId="{14B98DB0-D215-2B47-8896-4DA5456E711B}" destId="{1D3AACEF-BAA2-7640-B7CD-8317594E49E0}" srcOrd="5" destOrd="0" presId="urn:microsoft.com/office/officeart/2005/8/layout/lProcess3"/>
    <dgm:cxn modelId="{A49CEDAA-587B-FC43-A289-3B43761EA3EA}" type="presParOf" srcId="{14B98DB0-D215-2B47-8896-4DA5456E711B}" destId="{1B0B8F0E-443B-9047-92B7-A1C94C894779}" srcOrd="6" destOrd="0" presId="urn:microsoft.com/office/officeart/2005/8/layout/lProcess3"/>
    <dgm:cxn modelId="{4B72E526-D231-F441-B1E7-48EB052A33D2}" type="presParOf" srcId="{D8FA6E96-D216-A14F-93FB-BDF6E3067CAF}" destId="{65235628-AC99-A04A-A79F-314EC5F65D6A}" srcOrd="1" destOrd="0" presId="urn:microsoft.com/office/officeart/2005/8/layout/lProcess3"/>
    <dgm:cxn modelId="{76B71376-A3A2-2344-A71C-8D6C15CEA81D}" type="presParOf" srcId="{D8FA6E96-D216-A14F-93FB-BDF6E3067CAF}" destId="{CA611668-C618-964E-9869-8B29B519E8E3}" srcOrd="2" destOrd="0" presId="urn:microsoft.com/office/officeart/2005/8/layout/lProcess3"/>
    <dgm:cxn modelId="{4D590253-E3AF-EB4D-9A6D-45D1BA214B21}" type="presParOf" srcId="{CA611668-C618-964E-9869-8B29B519E8E3}" destId="{78DEA18F-6830-2F4E-A591-1CD9367CF18C}" srcOrd="0" destOrd="0" presId="urn:microsoft.com/office/officeart/2005/8/layout/lProcess3"/>
    <dgm:cxn modelId="{E0022ADE-5469-A64F-9B47-1E38094EFB9F}" type="presParOf" srcId="{CA611668-C618-964E-9869-8B29B519E8E3}" destId="{215B79DF-60E9-B74B-9495-A136F6563940}" srcOrd="1" destOrd="0" presId="urn:microsoft.com/office/officeart/2005/8/layout/lProcess3"/>
    <dgm:cxn modelId="{8DCE9A88-352C-0841-BBFF-6D40B6FE6127}" type="presParOf" srcId="{CA611668-C618-964E-9869-8B29B519E8E3}" destId="{19C46C74-F6EC-3B4C-91E1-022022812AD1}" srcOrd="2" destOrd="0" presId="urn:microsoft.com/office/officeart/2005/8/layout/lProcess3"/>
    <dgm:cxn modelId="{7486C851-218E-C141-9F48-BD447F2299D6}" type="presParOf" srcId="{CA611668-C618-964E-9869-8B29B519E8E3}" destId="{D85FBB6A-B428-214D-9517-6575575341F3}" srcOrd="3" destOrd="0" presId="urn:microsoft.com/office/officeart/2005/8/layout/lProcess3"/>
    <dgm:cxn modelId="{58A08CE7-3C27-1949-BE60-04CA8208432A}" type="presParOf" srcId="{CA611668-C618-964E-9869-8B29B519E8E3}" destId="{858BCFF3-C8E9-2841-9DEF-0508CB829180}" srcOrd="4" destOrd="0" presId="urn:microsoft.com/office/officeart/2005/8/layout/lProcess3"/>
    <dgm:cxn modelId="{747CFE39-25DF-634A-9E66-AEA54ACD04B2}" type="presParOf" srcId="{CA611668-C618-964E-9869-8B29B519E8E3}" destId="{8EECC685-5228-E048-8DE4-557FCC528DC9}" srcOrd="5" destOrd="0" presId="urn:microsoft.com/office/officeart/2005/8/layout/lProcess3"/>
    <dgm:cxn modelId="{227D77B6-A871-414E-990C-D4645CC24A03}" type="presParOf" srcId="{CA611668-C618-964E-9869-8B29B519E8E3}" destId="{65B35AB2-A87E-3940-A9BB-252FDA45578C}" srcOrd="6" destOrd="0" presId="urn:microsoft.com/office/officeart/2005/8/layout/lProcess3"/>
    <dgm:cxn modelId="{2274F342-96CF-1D4F-ACBA-26FB91CE5B15}" type="presParOf" srcId="{D8FA6E96-D216-A14F-93FB-BDF6E3067CAF}" destId="{60F5303B-3598-CC40-942D-57C06F0E0723}" srcOrd="3" destOrd="0" presId="urn:microsoft.com/office/officeart/2005/8/layout/lProcess3"/>
    <dgm:cxn modelId="{B2F2DE54-4CDB-944E-B4C7-0504A2FD3219}" type="presParOf" srcId="{D8FA6E96-D216-A14F-93FB-BDF6E3067CAF}" destId="{9B078E2D-C817-1E4F-B982-42E0EF393C1A}" srcOrd="4" destOrd="0" presId="urn:microsoft.com/office/officeart/2005/8/layout/lProcess3"/>
    <dgm:cxn modelId="{4CA226D3-CD69-7345-B1C6-9480013CDAAD}" type="presParOf" srcId="{9B078E2D-C817-1E4F-B982-42E0EF393C1A}" destId="{B3888099-BA27-E749-9501-DFE1E3E0FA48}" srcOrd="0" destOrd="0" presId="urn:microsoft.com/office/officeart/2005/8/layout/lProcess3"/>
    <dgm:cxn modelId="{05704CA7-2B30-FA43-9714-5CE90E526CD1}" type="presParOf" srcId="{D8FA6E96-D216-A14F-93FB-BDF6E3067CAF}" destId="{F150514F-BAC0-A841-BE67-3077D4AFA024}" srcOrd="5" destOrd="0" presId="urn:microsoft.com/office/officeart/2005/8/layout/lProcess3"/>
    <dgm:cxn modelId="{BFD5E50A-6608-7D47-9742-CC73461834B0}" type="presParOf" srcId="{D8FA6E96-D216-A14F-93FB-BDF6E3067CAF}" destId="{903296DB-F19C-4B4D-80C9-1E9FA914CF7A}" srcOrd="6" destOrd="0" presId="urn:microsoft.com/office/officeart/2005/8/layout/lProcess3"/>
    <dgm:cxn modelId="{309654FD-93B3-D645-8642-ED0275BAF792}" type="presParOf" srcId="{903296DB-F19C-4B4D-80C9-1E9FA914CF7A}" destId="{7D04E1AB-86FB-7541-92DF-94466CC2819F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96C8A3-AFE1-FA49-8215-95A73E7C8A9D}">
      <dsp:nvSpPr>
        <dsp:cNvPr id="0" name=""/>
        <dsp:cNvSpPr/>
      </dsp:nvSpPr>
      <dsp:spPr>
        <a:xfrm>
          <a:off x="4643" y="491754"/>
          <a:ext cx="2381969" cy="952787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Automate</a:t>
          </a:r>
        </a:p>
      </dsp:txBody>
      <dsp:txXfrm>
        <a:off x="481037" y="491754"/>
        <a:ext cx="1429182" cy="952787"/>
      </dsp:txXfrm>
    </dsp:sp>
    <dsp:sp modelId="{0F0A0775-AA2C-6A42-AE4C-52A5C1402C16}">
      <dsp:nvSpPr>
        <dsp:cNvPr id="0" name=""/>
        <dsp:cNvSpPr/>
      </dsp:nvSpPr>
      <dsp:spPr>
        <a:xfrm>
          <a:off x="2076956" y="572741"/>
          <a:ext cx="1977034" cy="790813"/>
        </a:xfrm>
        <a:prstGeom prst="chevron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Build</a:t>
          </a:r>
        </a:p>
      </dsp:txBody>
      <dsp:txXfrm>
        <a:off x="2472363" y="572741"/>
        <a:ext cx="1186221" cy="790813"/>
      </dsp:txXfrm>
    </dsp:sp>
    <dsp:sp modelId="{669A5061-009D-484F-887C-EAA028A5782B}">
      <dsp:nvSpPr>
        <dsp:cNvPr id="0" name=""/>
        <dsp:cNvSpPr/>
      </dsp:nvSpPr>
      <dsp:spPr>
        <a:xfrm>
          <a:off x="3777205" y="572741"/>
          <a:ext cx="1977034" cy="790813"/>
        </a:xfrm>
        <a:prstGeom prst="chevron">
          <a:avLst/>
        </a:prstGeom>
        <a:solidFill>
          <a:schemeClr val="accent3">
            <a:tint val="40000"/>
            <a:alpha val="90000"/>
            <a:hueOff val="405828"/>
            <a:satOff val="20000"/>
            <a:lumOff val="356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405828"/>
              <a:satOff val="20000"/>
              <a:lumOff val="35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Deploy</a:t>
          </a:r>
        </a:p>
      </dsp:txBody>
      <dsp:txXfrm>
        <a:off x="4172612" y="572741"/>
        <a:ext cx="1186221" cy="790813"/>
      </dsp:txXfrm>
    </dsp:sp>
    <dsp:sp modelId="{1B0B8F0E-443B-9047-92B7-A1C94C894779}">
      <dsp:nvSpPr>
        <dsp:cNvPr id="0" name=""/>
        <dsp:cNvSpPr/>
      </dsp:nvSpPr>
      <dsp:spPr>
        <a:xfrm>
          <a:off x="5477455" y="572741"/>
          <a:ext cx="1977034" cy="790813"/>
        </a:xfrm>
        <a:prstGeom prst="chevron">
          <a:avLst/>
        </a:prstGeom>
        <a:solidFill>
          <a:schemeClr val="accent3">
            <a:tint val="40000"/>
            <a:alpha val="90000"/>
            <a:hueOff val="811656"/>
            <a:satOff val="40000"/>
            <a:lumOff val="712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811656"/>
              <a:satOff val="40000"/>
              <a:lumOff val="7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Tests</a:t>
          </a:r>
        </a:p>
      </dsp:txBody>
      <dsp:txXfrm>
        <a:off x="5872862" y="572741"/>
        <a:ext cx="1186221" cy="790813"/>
      </dsp:txXfrm>
    </dsp:sp>
    <dsp:sp modelId="{78DEA18F-6830-2F4E-A591-1CD9367CF18C}">
      <dsp:nvSpPr>
        <dsp:cNvPr id="0" name=""/>
        <dsp:cNvSpPr/>
      </dsp:nvSpPr>
      <dsp:spPr>
        <a:xfrm>
          <a:off x="4643" y="1577932"/>
          <a:ext cx="2381969" cy="952787"/>
        </a:xfrm>
        <a:prstGeom prst="chevron">
          <a:avLst/>
        </a:prstGeom>
        <a:solidFill>
          <a:schemeClr val="accent3">
            <a:hueOff val="903533"/>
            <a:satOff val="33333"/>
            <a:lumOff val="-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Configuration Management</a:t>
          </a:r>
        </a:p>
      </dsp:txBody>
      <dsp:txXfrm>
        <a:off x="481037" y="1577932"/>
        <a:ext cx="1429182" cy="952787"/>
      </dsp:txXfrm>
    </dsp:sp>
    <dsp:sp modelId="{19C46C74-F6EC-3B4C-91E1-022022812AD1}">
      <dsp:nvSpPr>
        <dsp:cNvPr id="0" name=""/>
        <dsp:cNvSpPr/>
      </dsp:nvSpPr>
      <dsp:spPr>
        <a:xfrm>
          <a:off x="2076956" y="1658919"/>
          <a:ext cx="1977034" cy="790813"/>
        </a:xfrm>
        <a:prstGeom prst="chevron">
          <a:avLst/>
        </a:prstGeom>
        <a:solidFill>
          <a:schemeClr val="accent3">
            <a:tint val="40000"/>
            <a:alpha val="90000"/>
            <a:hueOff val="1217485"/>
            <a:satOff val="60000"/>
            <a:lumOff val="1067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217485"/>
              <a:satOff val="60000"/>
              <a:lumOff val="106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Servers</a:t>
          </a:r>
        </a:p>
      </dsp:txBody>
      <dsp:txXfrm>
        <a:off x="2472363" y="1658919"/>
        <a:ext cx="1186221" cy="790813"/>
      </dsp:txXfrm>
    </dsp:sp>
    <dsp:sp modelId="{858BCFF3-C8E9-2841-9DEF-0508CB829180}">
      <dsp:nvSpPr>
        <dsp:cNvPr id="0" name=""/>
        <dsp:cNvSpPr/>
      </dsp:nvSpPr>
      <dsp:spPr>
        <a:xfrm>
          <a:off x="3777205" y="1658919"/>
          <a:ext cx="1977034" cy="790813"/>
        </a:xfrm>
        <a:prstGeom prst="chevron">
          <a:avLst/>
        </a:prstGeom>
        <a:solidFill>
          <a:schemeClr val="accent3">
            <a:tint val="40000"/>
            <a:alpha val="90000"/>
            <a:hueOff val="1623313"/>
            <a:satOff val="80000"/>
            <a:lumOff val="142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623313"/>
              <a:satOff val="80000"/>
              <a:lumOff val="142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Scripts</a:t>
          </a:r>
        </a:p>
      </dsp:txBody>
      <dsp:txXfrm>
        <a:off x="4172612" y="1658919"/>
        <a:ext cx="1186221" cy="790813"/>
      </dsp:txXfrm>
    </dsp:sp>
    <dsp:sp modelId="{65B35AB2-A87E-3940-A9BB-252FDA45578C}">
      <dsp:nvSpPr>
        <dsp:cNvPr id="0" name=""/>
        <dsp:cNvSpPr/>
      </dsp:nvSpPr>
      <dsp:spPr>
        <a:xfrm>
          <a:off x="5477455" y="1658919"/>
          <a:ext cx="1977034" cy="790813"/>
        </a:xfrm>
        <a:prstGeom prst="chevron">
          <a:avLst/>
        </a:prstGeom>
        <a:solidFill>
          <a:schemeClr val="accent3">
            <a:tint val="40000"/>
            <a:alpha val="90000"/>
            <a:hueOff val="2029141"/>
            <a:satOff val="100000"/>
            <a:lumOff val="1779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2029141"/>
              <a:satOff val="100000"/>
              <a:lumOff val="17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13335" rIns="0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Databases</a:t>
          </a:r>
        </a:p>
      </dsp:txBody>
      <dsp:txXfrm>
        <a:off x="5872862" y="1658919"/>
        <a:ext cx="1186221" cy="790813"/>
      </dsp:txXfrm>
    </dsp:sp>
    <dsp:sp modelId="{B3888099-BA27-E749-9501-DFE1E3E0FA48}">
      <dsp:nvSpPr>
        <dsp:cNvPr id="0" name=""/>
        <dsp:cNvSpPr/>
      </dsp:nvSpPr>
      <dsp:spPr>
        <a:xfrm>
          <a:off x="4643" y="2664110"/>
          <a:ext cx="2381969" cy="952787"/>
        </a:xfrm>
        <a:prstGeom prst="chevron">
          <a:avLst/>
        </a:prstGeom>
        <a:solidFill>
          <a:schemeClr val="accent3">
            <a:hueOff val="1807066"/>
            <a:satOff val="66667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DevOps Culture</a:t>
          </a:r>
        </a:p>
      </dsp:txBody>
      <dsp:txXfrm>
        <a:off x="481037" y="2664110"/>
        <a:ext cx="1429182" cy="952787"/>
      </dsp:txXfrm>
    </dsp:sp>
    <dsp:sp modelId="{7D04E1AB-86FB-7541-92DF-94466CC2819F}">
      <dsp:nvSpPr>
        <dsp:cNvPr id="0" name=""/>
        <dsp:cNvSpPr/>
      </dsp:nvSpPr>
      <dsp:spPr>
        <a:xfrm>
          <a:off x="4643" y="3750288"/>
          <a:ext cx="2381969" cy="952787"/>
        </a:xfrm>
        <a:prstGeom prst="chevron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12700" rIns="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Continuous Integration</a:t>
          </a:r>
        </a:p>
      </dsp:txBody>
      <dsp:txXfrm>
        <a:off x="481037" y="3750288"/>
        <a:ext cx="1429182" cy="9527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tiff>
</file>

<file path=ppt/media/image11.tiff>
</file>

<file path=ppt/media/image12.tiff>
</file>

<file path=ppt/media/image13.tiff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E5E0CF-AB78-7A4E-B3C4-FA0B0ABDD1B6}" type="datetimeFigureOut">
              <a:rPr lang="en-US" smtClean="0"/>
              <a:t>6/23/19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5AAE02-E76B-0645-B597-BDB665D8F5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819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5AAE02-E76B-0645-B597-BDB665D8F51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177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5AAE02-E76B-0645-B597-BDB665D8F51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4688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5AAE02-E76B-0645-B597-BDB665D8F51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3405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5AAE02-E76B-0645-B597-BDB665D8F51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3894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5AAE02-E76B-0645-B597-BDB665D8F51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6157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5AAE02-E76B-0645-B597-BDB665D8F51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6916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5AAE02-E76B-0645-B597-BDB665D8F51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6672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5AAE02-E76B-0645-B597-BDB665D8F51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813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5AAE02-E76B-0645-B597-BDB665D8F51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423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FA0C9-97AC-794D-8C07-8CC45DE227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0410DD-FE83-9F40-8CD8-F2FAB3BA25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EFD70-A245-BD45-A0EB-6105C8F6F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5CF48-CFD7-2940-8C4F-848433D4CA23}" type="datetimeFigureOut">
              <a:rPr lang="en-US" smtClean="0"/>
              <a:t>6/23/19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614E1D-8E78-8841-86A5-F593A403C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9F90B-18C6-5746-8104-D68DDBD2C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6A055-D430-4041-8F68-B91AAB81E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595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41CF0-FD85-884A-867B-D479AD9C4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D0EA2A-C79E-D744-9D4D-95298B4BC2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80E40-F268-5D4D-B948-A47B652F2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5CF48-CFD7-2940-8C4F-848433D4CA23}" type="datetimeFigureOut">
              <a:rPr lang="en-US" smtClean="0"/>
              <a:t>6/23/19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CCE46F-B32D-E94E-8E3C-4B72297FE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665C8B-655E-834D-9CB9-5911686E5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6A055-D430-4041-8F68-B91AAB81E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973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1CBB01-2A96-524D-B0CC-0F85F7F07F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004684-31F0-4D4F-B34D-51A001056D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CEEE3-693E-B541-B214-0E0CB9751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5CF48-CFD7-2940-8C4F-848433D4CA23}" type="datetimeFigureOut">
              <a:rPr lang="en-US" smtClean="0"/>
              <a:t>6/23/19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4D938A-C241-4346-86DB-37AA2EB04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1920C-7C30-F444-9F62-A61C7DA2B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6A055-D430-4041-8F68-B91AAB81E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943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5570D-4493-6045-972C-65DF4A8B5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417D4-DF94-BB41-A9AA-30F2FC11E0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8BFB05-8555-564D-A60C-D1DCBC3CF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5CF48-CFD7-2940-8C4F-848433D4CA23}" type="datetimeFigureOut">
              <a:rPr lang="en-US" smtClean="0"/>
              <a:t>6/23/19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B91F79-C0F7-614D-BE79-1A4C6F975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58CC0-88C1-B149-9300-E849855EA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6A055-D430-4041-8F68-B91AAB81E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181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6243F-30F9-144F-BF2C-4334075E0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4043-DA75-A441-A8C8-0B8721992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82CC45-F32C-1546-B069-CCD2A25B9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5CF48-CFD7-2940-8C4F-848433D4CA23}" type="datetimeFigureOut">
              <a:rPr lang="en-US" smtClean="0"/>
              <a:t>6/23/19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745591-B7E2-9646-93B3-2D7489C5E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4D727-6A63-A948-B7A4-9C6523C32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6A055-D430-4041-8F68-B91AAB81E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149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AF43B-624B-1A44-A03B-91BA4F33D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98936-57DE-544D-B64E-4D176890B6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FE169B-4ED8-BF47-9076-D68849C49F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48909B-32FA-3B4E-97F8-300ECDDE4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5CF48-CFD7-2940-8C4F-848433D4CA23}" type="datetimeFigureOut">
              <a:rPr lang="en-US" smtClean="0"/>
              <a:t>6/23/19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46BCB1-3847-164D-9CF4-4C808076F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778C4D-F8F4-A84B-8D68-94740DA11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6A055-D430-4041-8F68-B91AAB81E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05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FE562-DCAB-DD41-88CC-2E35E6053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0C62B1-475D-9B4C-8924-41B75612C8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929C3E-2E50-A649-ADF3-17BE0E91E5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40DB1-4E82-4A4D-A83A-DE1F0F62A3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D45945-6B16-4A46-BA06-94C29150E8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FDF54B-EE72-CA49-AF5A-5E5B25891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5CF48-CFD7-2940-8C4F-848433D4CA23}" type="datetimeFigureOut">
              <a:rPr lang="en-US" smtClean="0"/>
              <a:t>6/23/19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3E48B4-8A09-7649-8B5C-9E3CF090D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E51084-7836-FC48-A2BF-949279876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6A055-D430-4041-8F68-B91AAB81E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303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91967-FC8F-FA41-B7F0-D1D43B3E6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1826B9-B0B5-4B45-B9A1-201BDC68F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5CF48-CFD7-2940-8C4F-848433D4CA23}" type="datetimeFigureOut">
              <a:rPr lang="en-US" smtClean="0"/>
              <a:t>6/23/19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43CD36-6E4F-194A-AF0F-F1DEC0BB5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C77448-3211-6342-AC38-977875E10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6A055-D430-4041-8F68-B91AAB81E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119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C47ACE-60E9-9346-86FD-4996546EF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5CF48-CFD7-2940-8C4F-848433D4CA23}" type="datetimeFigureOut">
              <a:rPr lang="en-US" smtClean="0"/>
              <a:t>6/23/19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0BE998-DEA9-9148-8DE2-6FFE72C00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740BD0-6869-1A46-9D2E-CA8061B54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6A055-D430-4041-8F68-B91AAB81E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772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EC333-D126-7245-9A32-116F2E6D4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D5130-895F-0D46-85D8-DD7729D95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5098D6-22EC-3C4F-A654-70166C4174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411516-A1A0-1D40-B290-81BC0D0A0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5CF48-CFD7-2940-8C4F-848433D4CA23}" type="datetimeFigureOut">
              <a:rPr lang="en-US" smtClean="0"/>
              <a:t>6/23/19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C46D30-6567-A64B-9CA1-F20EA1689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82C771-7E5B-1E4B-82C2-D5B3AB35E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6A055-D430-4041-8F68-B91AAB81E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684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93C15-7B67-6A43-9047-B9BE4F278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23D106-FC16-A947-8845-32DB671232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DA1A5E-34D0-9447-BCAF-57875853B8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CB75-5182-C846-8D18-A06F5E459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5CF48-CFD7-2940-8C4F-848433D4CA23}" type="datetimeFigureOut">
              <a:rPr lang="en-US" smtClean="0"/>
              <a:t>6/23/19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F61E65-954F-0B42-8CA1-908C13FF4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A4ADEA-DE73-1246-B7E5-3D6831C82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6A055-D430-4041-8F68-B91AAB81E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000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9B0DEB-09AC-F24A-B334-45230457D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52F1B2-03E9-434D-98C4-836C4CD58B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C050B-4152-744A-B40C-AB7CE07C0E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5CF48-CFD7-2940-8C4F-848433D4CA23}" type="datetimeFigureOut">
              <a:rPr lang="en-US" smtClean="0"/>
              <a:t>6/23/19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AE9749-0902-734B-89AE-821B71AFC1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AFB292-B58F-F74C-851F-7E67F1B5AE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6A055-D430-4041-8F68-B91AAB81E9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984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tif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2.tiff"/><Relationship Id="rId7" Type="http://schemas.openxmlformats.org/officeDocument/2006/relationships/hyperlink" Target="https://git-scm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ocker.com/get-started" TargetMode="External"/><Relationship Id="rId11" Type="http://schemas.openxmlformats.org/officeDocument/2006/relationships/image" Target="../media/image12.tiff"/><Relationship Id="rId5" Type="http://schemas.openxmlformats.org/officeDocument/2006/relationships/hyperlink" Target="https://code.visualstudio.com/" TargetMode="External"/><Relationship Id="rId10" Type="http://schemas.openxmlformats.org/officeDocument/2006/relationships/image" Target="../media/image11.tiff"/><Relationship Id="rId4" Type="http://schemas.openxmlformats.org/officeDocument/2006/relationships/hyperlink" Target="https://nodejs.org/en/" TargetMode="External"/><Relationship Id="rId9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13.tiff"/><Relationship Id="rId4" Type="http://schemas.openxmlformats.org/officeDocument/2006/relationships/hyperlink" Target="https://nodejs.org/en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7E6E5-71BD-4D49-9297-8056055BE8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/>
              <a:t>Continuous Delivery with </a:t>
            </a:r>
            <a:r>
              <a:rPr lang="en-US" b="1" dirty="0">
                <a:solidFill>
                  <a:srgbClr val="002060"/>
                </a:solidFill>
              </a:rPr>
              <a:t>IBM Cloud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38BC0-59D9-3D49-A31E-1B4709590B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56919"/>
            <a:ext cx="9144000" cy="957436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William Pereira</a:t>
            </a:r>
          </a:p>
          <a:p>
            <a:pPr algn="l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z/OS System Programmer | Cloud Technology enthusiast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F71A7A-A691-6A47-8C1F-E54FFDE163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16" t="14002" r="38515" b="33600"/>
          <a:stretch/>
        </p:blipFill>
        <p:spPr>
          <a:xfrm>
            <a:off x="7782839" y="2737606"/>
            <a:ext cx="4409161" cy="412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3555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FCF4A2-5B65-784D-9E2F-EBBFFABE83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778" t="39394" r="23611" b="37229"/>
          <a:stretch/>
        </p:blipFill>
        <p:spPr>
          <a:xfrm>
            <a:off x="10406633" y="6311900"/>
            <a:ext cx="1785367" cy="499533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7987D98-8107-4640-8021-9D718C07F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IBM Toolchain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F95376-782B-E849-824A-26CA516E4F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4800" y="2717800"/>
            <a:ext cx="1422400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903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FCF4A2-5B65-784D-9E2F-EBBFFABE83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778" t="39394" r="23611" b="37229"/>
          <a:stretch/>
        </p:blipFill>
        <p:spPr>
          <a:xfrm>
            <a:off x="10406633" y="6311900"/>
            <a:ext cx="1785367" cy="499533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7987D98-8107-4640-8021-9D718C07F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Making changes on the application and re-deploying</a:t>
            </a:r>
          </a:p>
        </p:txBody>
      </p:sp>
      <p:pic>
        <p:nvPicPr>
          <p:cNvPr id="6" name="Picture 4" descr="Resultado de imagem para continuous delivery">
            <a:extLst>
              <a:ext uri="{FF2B5EF4-FFF2-40B4-BE49-F238E27FC236}">
                <a16:creationId xmlns:a16="http://schemas.microsoft.com/office/drawing/2014/main" id="{8AC1D776-9A3D-2744-9CC2-9C135C560B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7742" y="2057399"/>
            <a:ext cx="4996516" cy="3667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746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8E593-E084-4945-932B-52334AFFC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 of delivery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EF96D-6DB6-9B44-9C37-8F1578650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How to delivery a good Idea as quickly as possible?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FCF4A2-5B65-784D-9E2F-EBBFFABE83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778" t="39394" r="23611" b="37229"/>
          <a:stretch/>
        </p:blipFill>
        <p:spPr>
          <a:xfrm>
            <a:off x="10406633" y="6311900"/>
            <a:ext cx="1785367" cy="499533"/>
          </a:xfrm>
          <a:prstGeom prst="rect">
            <a:avLst/>
          </a:prstGeom>
        </p:spPr>
      </p:pic>
      <p:pic>
        <p:nvPicPr>
          <p:cNvPr id="1028" name="Picture 4" descr="Resultado de imagem para continuous delivery">
            <a:extLst>
              <a:ext uri="{FF2B5EF4-FFF2-40B4-BE49-F238E27FC236}">
                <a16:creationId xmlns:a16="http://schemas.microsoft.com/office/drawing/2014/main" id="{1AF6F071-5101-994B-812A-D322B1243C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7284" y="2167466"/>
            <a:ext cx="4996516" cy="3667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0250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8E593-E084-4945-932B-52334AFFC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Ingredients</a:t>
            </a:r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259B8E51-2D2A-984C-9D50-3D5873A083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2332685"/>
              </p:ext>
            </p:extLst>
          </p:nvPr>
        </p:nvGraphicFramePr>
        <p:xfrm>
          <a:off x="2366433" y="1690688"/>
          <a:ext cx="7459133" cy="51948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70FCF4A2-5B65-784D-9E2F-EBBFFABE83E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2778" t="39394" r="23611" b="37229"/>
          <a:stretch/>
        </p:blipFill>
        <p:spPr>
          <a:xfrm>
            <a:off x="10406633" y="6311900"/>
            <a:ext cx="1785367" cy="499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658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8E593-E084-4945-932B-52334AFFC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CI/CD Process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FCF4A2-5B65-784D-9E2F-EBBFFABE83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778" t="39394" r="23611" b="37229"/>
          <a:stretch/>
        </p:blipFill>
        <p:spPr>
          <a:xfrm>
            <a:off x="10406633" y="6311900"/>
            <a:ext cx="1785367" cy="499533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21D7D9AF-7CB6-8F44-BC13-ADABCB526E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986401" y="1928637"/>
            <a:ext cx="8219198" cy="3659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846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27F59-E813-CF47-BDF0-E121880BE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4468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Hands 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C7CBD6-0211-134D-A826-02A7F5FF42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78" t="39394" r="23611" b="37229"/>
          <a:stretch/>
        </p:blipFill>
        <p:spPr>
          <a:xfrm>
            <a:off x="10406633" y="6311900"/>
            <a:ext cx="1785367" cy="4995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02233F-D778-154E-80C2-8A28EEEC31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008" y="3870243"/>
            <a:ext cx="2413000" cy="12668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48DEA9-99B8-8544-920D-83430C719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5967" y="3790471"/>
            <a:ext cx="1422400" cy="1422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4D8D00-5F4F-984E-A9A9-3F9EEC5DB5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4234" y="3883259"/>
            <a:ext cx="1277041" cy="12668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066A210-142A-7944-A174-CBA2C288D8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32300" y="3870243"/>
            <a:ext cx="17018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409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8E593-E084-4945-932B-52334AFFC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 your machine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FCF4A2-5B65-784D-9E2F-EBBFFABE83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778" t="39394" r="23611" b="37229"/>
          <a:stretch/>
        </p:blipFill>
        <p:spPr>
          <a:xfrm>
            <a:off x="10406633" y="6311900"/>
            <a:ext cx="1785367" cy="499533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279411-7DA1-AF47-8F7C-72AC22326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NodeJS</a:t>
            </a:r>
          </a:p>
          <a:p>
            <a:pPr lvl="1"/>
            <a:r>
              <a:rPr lang="en-US" dirty="0">
                <a:hlinkClick r:id="rId4"/>
              </a:rPr>
              <a:t>https://nodejs.org/en/</a:t>
            </a:r>
            <a:endParaRPr lang="en-US" dirty="0"/>
          </a:p>
          <a:p>
            <a:r>
              <a:rPr lang="en-US" dirty="0"/>
              <a:t>Install </a:t>
            </a:r>
            <a:r>
              <a:rPr lang="en-US" dirty="0" err="1"/>
              <a:t>VSCode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https://code.visualstudio.com/</a:t>
            </a:r>
            <a:endParaRPr lang="en-US" dirty="0"/>
          </a:p>
          <a:p>
            <a:r>
              <a:rPr lang="en-US" dirty="0"/>
              <a:t>Install Docker</a:t>
            </a:r>
          </a:p>
          <a:p>
            <a:pPr lvl="1"/>
            <a:r>
              <a:rPr lang="en-US" dirty="0">
                <a:hlinkClick r:id="rId6"/>
              </a:rPr>
              <a:t>https://www.docker.com/get-started</a:t>
            </a:r>
            <a:endParaRPr lang="en-US" dirty="0"/>
          </a:p>
          <a:p>
            <a:r>
              <a:rPr lang="en-US" dirty="0"/>
              <a:t>Install Git</a:t>
            </a:r>
          </a:p>
          <a:p>
            <a:pPr lvl="1"/>
            <a:r>
              <a:rPr lang="en-US" dirty="0">
                <a:hlinkClick r:id="rId7"/>
              </a:rPr>
              <a:t>https://git-scm.com/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746697-25FA-6447-8096-82B03F03F83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63932" y="2420938"/>
            <a:ext cx="1397000" cy="584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C24F4D-8AB8-1046-9F26-E08CBE09AC0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05431" y="2173288"/>
            <a:ext cx="1257300" cy="1079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FD7D000-5258-1048-B9A3-D4F835D5E87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100481" y="3796507"/>
            <a:ext cx="1016000" cy="1016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81E0C0E-3A7F-7E40-A8BC-1AE7D32C2C6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720285" y="3709987"/>
            <a:ext cx="1016000" cy="10160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B669194-DD54-9D4D-A542-38895616F233}"/>
              </a:ext>
            </a:extLst>
          </p:cNvPr>
          <p:cNvCxnSpPr/>
          <p:nvPr/>
        </p:nvCxnSpPr>
        <p:spPr>
          <a:xfrm>
            <a:off x="9404350" y="1950509"/>
            <a:ext cx="0" cy="29665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3A50254-D854-E841-AE8D-1F7B53EA3CBF}"/>
              </a:ext>
            </a:extLst>
          </p:cNvPr>
          <p:cNvCxnSpPr>
            <a:cxnSpLocks/>
          </p:cNvCxnSpPr>
          <p:nvPr/>
        </p:nvCxnSpPr>
        <p:spPr>
          <a:xfrm>
            <a:off x="7763932" y="3433763"/>
            <a:ext cx="314536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7816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8E593-E084-4945-932B-52334AFFC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FCF4A2-5B65-784D-9E2F-EBBFFABE83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778" t="39394" r="23611" b="37229"/>
          <a:stretch/>
        </p:blipFill>
        <p:spPr>
          <a:xfrm>
            <a:off x="10406633" y="6311900"/>
            <a:ext cx="1785367" cy="499533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279411-7DA1-AF47-8F7C-72AC22326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 App</a:t>
            </a:r>
          </a:p>
          <a:p>
            <a:endParaRPr lang="en-US" dirty="0"/>
          </a:p>
          <a:p>
            <a:r>
              <a:rPr lang="en-US" dirty="0"/>
              <a:t>Repository</a:t>
            </a:r>
          </a:p>
          <a:p>
            <a:pPr marL="0" indent="0">
              <a:buNone/>
            </a:pPr>
            <a:r>
              <a:rPr lang="en-US" dirty="0">
                <a:hlinkClick r:id="rId4"/>
              </a:rPr>
              <a:t>https://github.com/billpereira/RTE-2019-Agenda-App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BC01B1-5249-A04B-A283-C1E21DAE51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468" y="1854993"/>
            <a:ext cx="536575" cy="5365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9982AD9-CF0E-3A4A-8173-5A46D5A5AF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026" y="2892425"/>
            <a:ext cx="693461" cy="364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430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FCF4A2-5B65-784D-9E2F-EBBFFABE83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778" t="39394" r="23611" b="37229"/>
          <a:stretch/>
        </p:blipFill>
        <p:spPr>
          <a:xfrm>
            <a:off x="10406633" y="6311900"/>
            <a:ext cx="1785367" cy="499533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7987D98-8107-4640-8021-9D718C07F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the </a:t>
            </a:r>
            <a:r>
              <a:rPr lang="en-US" dirty="0" err="1"/>
              <a:t>Dockerfile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B623A4D-9B3E-FC43-9922-55518367A5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1729" y="2336841"/>
            <a:ext cx="3688542" cy="2752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20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FCF4A2-5B65-784D-9E2F-EBBFFABE83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778" t="39394" r="23611" b="37229"/>
          <a:stretch/>
        </p:blipFill>
        <p:spPr>
          <a:xfrm>
            <a:off x="10406633" y="6311900"/>
            <a:ext cx="1785367" cy="499533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7987D98-8107-4640-8021-9D718C07F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Linking with Travis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3CADA5-8CC4-934D-A774-015F5A0E90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7606" y="2012033"/>
            <a:ext cx="2856787" cy="2833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166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135</Words>
  <Application>Microsoft Macintosh PowerPoint</Application>
  <PresentationFormat>Widescreen</PresentationFormat>
  <Paragraphs>45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Continuous Delivery with IBM Cloud</vt:lpstr>
      <vt:lpstr>The problem of delivery software</vt:lpstr>
      <vt:lpstr>Ingredients</vt:lpstr>
      <vt:lpstr>CI/CD Process</vt:lpstr>
      <vt:lpstr>Hands On</vt:lpstr>
      <vt:lpstr>Setup your machine</vt:lpstr>
      <vt:lpstr>The project</vt:lpstr>
      <vt:lpstr>Setting up the Dockerfile</vt:lpstr>
      <vt:lpstr>Linking with Travis</vt:lpstr>
      <vt:lpstr>Setting Up IBM Toolchain</vt:lpstr>
      <vt:lpstr>Making changes on the application and re-deploying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Continuous Delivery with IBM Cloud</dc:title>
  <dc:creator>William Pereira</dc:creator>
  <cp:lastModifiedBy>William Pereira</cp:lastModifiedBy>
  <cp:revision>13</cp:revision>
  <dcterms:created xsi:type="dcterms:W3CDTF">2019-06-23T14:16:04Z</dcterms:created>
  <dcterms:modified xsi:type="dcterms:W3CDTF">2019-06-23T18:42:44Z</dcterms:modified>
</cp:coreProperties>
</file>

<file path=docProps/thumbnail.jpeg>
</file>